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6"/>
  </p:notesMasterIdLst>
  <p:handoutMasterIdLst>
    <p:handoutMasterId r:id="rId7"/>
  </p:handoutMasterIdLst>
  <p:sldIdLst>
    <p:sldId id="262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CC6600"/>
    <a:srgbClr val="E4DDEB"/>
    <a:srgbClr val="FFCC00"/>
    <a:srgbClr val="008000"/>
    <a:srgbClr val="99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>
      <p:cViewPr>
        <p:scale>
          <a:sx n="100" d="100"/>
          <a:sy n="100" d="100"/>
        </p:scale>
        <p:origin x="-190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DCBFD-A7C8-4BF5-A584-9CDDA2E4AE65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3D95E-1836-46E8-B533-00090FF59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1606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375DE8F-874A-4787-AAFA-AF51758E1FC9}" type="datetimeFigureOut">
              <a:rPr lang="en-US"/>
              <a:pPr>
                <a:defRPr/>
              </a:pPr>
              <a:t>9/17/2014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A71A6FA-DC48-4211-BC3F-A4F3AE779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8344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-59531"/>
            <a:ext cx="9144000" cy="69088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 dirty="0"/>
          </a:p>
        </p:txBody>
      </p:sp>
      <p:pic>
        <p:nvPicPr>
          <p:cNvPr id="1027" name="Picture 3" descr="C:\Users\AVertoprakhova\Dropbox\SECR-Logo-Speakers (1)\Logo-partners-sponsors\!SECR-Logo\secr_2014_logo_RUS-orang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0818"/>
          <a:stretch>
            <a:fillRect/>
          </a:stretch>
        </p:blipFill>
        <p:spPr bwMode="auto">
          <a:xfrm>
            <a:off x="114300" y="19050"/>
            <a:ext cx="2047875" cy="10239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 Placeholder 26"/>
          <p:cNvSpPr>
            <a:spLocks noGrp="1"/>
          </p:cNvSpPr>
          <p:nvPr>
            <p:ph type="body" sz="quarter" idx="15" hasCustomPrompt="1"/>
          </p:nvPr>
        </p:nvSpPr>
        <p:spPr>
          <a:xfrm>
            <a:off x="133350" y="1498599"/>
            <a:ext cx="2762250" cy="758826"/>
          </a:xfrm>
        </p:spPr>
        <p:txBody>
          <a:bodyPr/>
          <a:lstStyle>
            <a:lvl1pPr marL="0" indent="0" algn="l">
              <a:buNone/>
              <a:defRPr lang="en-US" sz="2400" b="0" dirty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ru-RU" sz="2000" dirty="0" smtClean="0">
                <a:latin typeface="+mj-lt"/>
              </a:rPr>
              <a:t>Имя докладчика</a:t>
            </a:r>
            <a:endParaRPr lang="en-US" sz="2000" dirty="0">
              <a:latin typeface="+mj-lt"/>
            </a:endParaRP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2311400"/>
            <a:ext cx="2762250" cy="49847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 sz="2000" b="0"/>
            </a:lvl1pPr>
            <a:lvl5pPr>
              <a:buNone/>
              <a:defRPr/>
            </a:lvl5pPr>
          </a:lstStyle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ru-RU" dirty="0" smtClean="0"/>
              <a:t>Организация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3086099" y="161924"/>
            <a:ext cx="5800725" cy="1133476"/>
          </a:xfrm>
        </p:spPr>
        <p:txBody>
          <a:bodyPr anchor="t"/>
          <a:lstStyle>
            <a:lvl1pPr marL="0" indent="0" algn="l">
              <a:buNone/>
              <a:defRPr sz="26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dirty="0" smtClean="0"/>
              <a:t>Название доклада</a:t>
            </a:r>
            <a:endParaRPr lang="en-US" dirty="0"/>
          </a:p>
        </p:txBody>
      </p:sp>
      <p:sp>
        <p:nvSpPr>
          <p:cNvPr id="39" name="Picture Placeholder 38"/>
          <p:cNvSpPr>
            <a:spLocks noGrp="1"/>
          </p:cNvSpPr>
          <p:nvPr>
            <p:ph type="pic" sz="quarter" idx="19" hasCustomPrompt="1"/>
          </p:nvPr>
        </p:nvSpPr>
        <p:spPr>
          <a:xfrm>
            <a:off x="266701" y="2876550"/>
            <a:ext cx="2552700" cy="2352676"/>
          </a:xfrm>
        </p:spPr>
        <p:txBody>
          <a:bodyPr/>
          <a:lstStyle>
            <a:lvl1pPr>
              <a:buNone/>
              <a:defRPr sz="1400"/>
            </a:lvl1pPr>
            <a:lvl5pPr marL="0" marR="0" indent="0" algn="l" defTabSz="914400" rtl="0" eaLnBrk="0" fontAlgn="base" latinLnBrk="0" hangingPunct="0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 sz="1400"/>
            </a:lvl5pPr>
          </a:lstStyle>
          <a:p>
            <a:pPr lvl="4"/>
            <a:r>
              <a:rPr lang="ru-RU" dirty="0" smtClean="0"/>
              <a:t>Фото докладчика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0" hasCustomPrompt="1"/>
          </p:nvPr>
        </p:nvSpPr>
        <p:spPr>
          <a:xfrm>
            <a:off x="3095625" y="1485900"/>
            <a:ext cx="5743575" cy="4524375"/>
          </a:xfrm>
        </p:spPr>
        <p:txBody>
          <a:bodyPr/>
          <a:lstStyle>
            <a:lvl1pPr>
              <a:spcAft>
                <a:spcPts val="1000"/>
              </a:spcAft>
              <a:defRPr sz="2400"/>
            </a:lvl1pPr>
          </a:lstStyle>
          <a:p>
            <a:pPr lvl="0"/>
            <a:r>
              <a:rPr lang="ru-RU" dirty="0" smtClean="0"/>
              <a:t>Основные тезисы (не более трёх)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16993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133"/>
            <a:ext cx="8229600" cy="1024467"/>
          </a:xfrm>
        </p:spPr>
        <p:txBody>
          <a:bodyPr/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473200"/>
            <a:ext cx="8229600" cy="4546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44FF8-9ACF-4295-9A2A-4742E58F8D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3" descr="C:\Users\AVertoprakhova\Dropbox\SECR-Logo-Speakers (1)\Logo-partners-sponsors\!SECR-Logo\secr_2014_logo_RUS-orang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0818"/>
          <a:stretch>
            <a:fillRect/>
          </a:stretch>
        </p:blipFill>
        <p:spPr bwMode="auto">
          <a:xfrm>
            <a:off x="7667625" y="6048374"/>
            <a:ext cx="1352549" cy="6762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52125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7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65138" y="1447800"/>
            <a:ext cx="822166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49"/>
            <a:ext cx="2476500" cy="476251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EA75D12-EE64-4238-AD25-FFB3FA394AD5}" type="datetime1">
              <a:rPr lang="en-US"/>
              <a:pPr>
                <a:defRPr/>
              </a:pPr>
              <a:t>9/17/2014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44538" y="6172200"/>
            <a:ext cx="4132262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32AD3498-53AB-486C-B2E0-0DEE385F47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3994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7F7F7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7F7F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7F7F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7F7F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7F7F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66700" indent="-26670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+mj-lt"/>
        <a:buAutoNum type="arabicPeriod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542925" indent="-223838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+mj-lt"/>
        <a:buAutoNum type="arabicPeriod"/>
        <a:defRPr sz="1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809625" indent="-215900" algn="l" rtl="0" eaLnBrk="0" fontAlgn="base" hangingPunct="0">
        <a:spcBef>
          <a:spcPts val="375"/>
        </a:spcBef>
        <a:spcAft>
          <a:spcPct val="0"/>
        </a:spcAft>
        <a:buClr>
          <a:srgbClr val="F6C0AA"/>
        </a:buClr>
        <a:buSzPct val="85000"/>
        <a:buFont typeface="+mj-lt"/>
        <a:buAutoNum type="arabicPeriod"/>
        <a:defRPr sz="16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076325" indent="-207963" algn="l" rtl="0" eaLnBrk="0" fontAlgn="base" hangingPunct="0">
        <a:spcBef>
          <a:spcPts val="375"/>
        </a:spcBef>
        <a:spcAft>
          <a:spcPct val="0"/>
        </a:spcAft>
        <a:buClr>
          <a:srgbClr val="1B587C"/>
        </a:buClr>
        <a:buSzPct val="80000"/>
        <a:buFont typeface="+mj-lt"/>
        <a:buAutoNum type="arabicPeriod"/>
        <a:defRPr sz="1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1B587C"/>
        </a:buClr>
        <a:buFont typeface="+mj-lt"/>
        <a:buAutoNum type="arabicPeriod"/>
        <a:defRPr sz="1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3" name="Content Placeholder 12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0665"/>
            <a:ext cx="8229600" cy="1023937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Тезис 1</a:t>
            </a:r>
            <a:endParaRPr lang="en-US" dirty="0"/>
          </a:p>
        </p:txBody>
      </p:sp>
      <p:sp>
        <p:nvSpPr>
          <p:cNvPr id="7171" name="Content Placeholder 4"/>
          <p:cNvSpPr>
            <a:spLocks noGrp="1"/>
          </p:cNvSpPr>
          <p:nvPr>
            <p:ph sz="quarter" idx="1"/>
          </p:nvPr>
        </p:nvSpPr>
        <p:spPr>
          <a:xfrm>
            <a:off x="430213" y="1498600"/>
            <a:ext cx="8283575" cy="4546600"/>
          </a:xfrm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0665"/>
            <a:ext cx="8229600" cy="1023937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Тезис 2</a:t>
            </a:r>
            <a:endParaRPr lang="en-US" dirty="0"/>
          </a:p>
        </p:txBody>
      </p:sp>
      <p:sp>
        <p:nvSpPr>
          <p:cNvPr id="7171" name="Content Placeholder 4"/>
          <p:cNvSpPr>
            <a:spLocks noGrp="1"/>
          </p:cNvSpPr>
          <p:nvPr>
            <p:ph sz="quarter" idx="1"/>
          </p:nvPr>
        </p:nvSpPr>
        <p:spPr>
          <a:xfrm>
            <a:off x="430213" y="1498600"/>
            <a:ext cx="8283575" cy="4546600"/>
          </a:xfrm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0665"/>
            <a:ext cx="8229600" cy="1023937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Тезис 3</a:t>
            </a:r>
            <a:endParaRPr lang="en-US" dirty="0"/>
          </a:p>
        </p:txBody>
      </p:sp>
      <p:sp>
        <p:nvSpPr>
          <p:cNvPr id="7171" name="Content Placeholder 4"/>
          <p:cNvSpPr>
            <a:spLocks noGrp="1"/>
          </p:cNvSpPr>
          <p:nvPr>
            <p:ph sz="quarter" idx="1"/>
          </p:nvPr>
        </p:nvSpPr>
        <p:spPr>
          <a:xfrm>
            <a:off x="430213" y="1498600"/>
            <a:ext cx="8283575" cy="4546600"/>
          </a:xfrm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805</TotalTime>
  <Words>6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Slide 1</vt:lpstr>
      <vt:lpstr>Тезис 1</vt:lpstr>
      <vt:lpstr>Тезис 2</vt:lpstr>
      <vt:lpstr>Тезис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ПО 2011</dc:title>
  <dc:creator>juls</dc:creator>
  <cp:lastModifiedBy>Julia Kryuchkova</cp:lastModifiedBy>
  <cp:revision>122</cp:revision>
  <dcterms:created xsi:type="dcterms:W3CDTF">2011-02-16T09:38:42Z</dcterms:created>
  <dcterms:modified xsi:type="dcterms:W3CDTF">2014-09-17T08:34:20Z</dcterms:modified>
</cp:coreProperties>
</file>